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84" r:id="rId2"/>
    <p:sldId id="553" r:id="rId3"/>
    <p:sldId id="557" r:id="rId4"/>
    <p:sldId id="589" r:id="rId5"/>
    <p:sldId id="645" r:id="rId6"/>
    <p:sldId id="565" r:id="rId7"/>
    <p:sldId id="647" r:id="rId8"/>
    <p:sldId id="605" r:id="rId9"/>
    <p:sldId id="606" r:id="rId10"/>
    <p:sldId id="614" r:id="rId11"/>
    <p:sldId id="616" r:id="rId12"/>
  </p:sldIdLst>
  <p:sldSz cx="9144000" cy="6858000" type="screen4x3"/>
  <p:notesSz cx="6781800" cy="90678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宋体" panose="02010600030101010101" pitchFamily="2" charset="-122"/>
      <p:regular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0712" autoAdjust="0"/>
  </p:normalViewPr>
  <p:slideViewPr>
    <p:cSldViewPr>
      <p:cViewPr varScale="1">
        <p:scale>
          <a:sx n="74" d="100"/>
          <a:sy n="74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56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54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1750" y="0"/>
            <a:ext cx="2938463" cy="454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E568D-3359-4EEE-9C53-2A24CAADFAAE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12188"/>
            <a:ext cx="2938463" cy="454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1750" y="8612188"/>
            <a:ext cx="2938463" cy="454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17163-FAC3-493C-A5A3-B98A28512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351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451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679450"/>
            <a:ext cx="4533900" cy="3400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62" tIns="45281" rIns="90562" bIns="452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180" y="4307205"/>
            <a:ext cx="5425440" cy="4080510"/>
          </a:xfrm>
          <a:prstGeom prst="rect">
            <a:avLst/>
          </a:prstGeom>
        </p:spPr>
        <p:txBody>
          <a:bodyPr vert="horz" lIns="90562" tIns="45281" rIns="90562" bIns="4528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12836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451" y="8612836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895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1.2: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Intro to Python/</a:t>
            </a:r>
            <a:r>
              <a:rPr lang="en-US" dirty="0" err="1"/>
              <a:t>Jupyter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-- Python If-statement and For-loop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04" y="3784600"/>
            <a:ext cx="4914900" cy="165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E849406-04EE-5140-805D-755EDECBDE39}"/>
              </a:ext>
            </a:extLst>
          </p:cNvPr>
          <p:cNvSpPr/>
          <p:nvPr/>
        </p:nvSpPr>
        <p:spPr>
          <a:xfrm>
            <a:off x="2426995" y="5435600"/>
            <a:ext cx="4518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Louis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602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062" y="0"/>
            <a:ext cx="205364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Speed-Up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Let’s look at the time to generate the first one million multiple of 3: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List comprehension is almost twice as fast just for this simple task!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6705600" cy="4103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3505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magic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43000" y="2133600"/>
            <a:ext cx="8382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43000" y="4038600"/>
            <a:ext cx="762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33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1638" y="0"/>
            <a:ext cx="46024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Adding an if Statement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We can throw in an if statement in the list comprehension. Let’s say we only want even multiples of 3: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57600"/>
            <a:ext cx="7924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693" y="0"/>
            <a:ext cx="50844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If-</a:t>
            </a:r>
            <a:r>
              <a:rPr lang="en-US" altLang="zh-CN" sz="3600" b="1" dirty="0">
                <a:solidFill>
                  <a:schemeClr val="bg1"/>
                </a:solidFill>
              </a:rPr>
              <a:t>statement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and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For-loop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CDD932-61E5-E744-9499-B5DEA282FD0E}"/>
              </a:ext>
            </a:extLst>
          </p:cNvPr>
          <p:cNvSpPr txBox="1"/>
          <p:nvPr/>
        </p:nvSpPr>
        <p:spPr>
          <a:xfrm>
            <a:off x="192087" y="1295400"/>
            <a:ext cx="8759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Python,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runs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unless</a:t>
            </a:r>
            <a:r>
              <a:rPr lang="zh-CN" altLang="en-US" dirty="0"/>
              <a:t> </a:t>
            </a:r>
            <a:r>
              <a:rPr lang="en-US" altLang="zh-CN" dirty="0"/>
              <a:t>specified</a:t>
            </a:r>
            <a:r>
              <a:rPr lang="zh-CN" altLang="en-US" dirty="0"/>
              <a:t> </a:t>
            </a:r>
            <a:r>
              <a:rPr lang="en-US" altLang="zh-CN" dirty="0"/>
              <a:t>otherwise.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If-statement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List-comprehension: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(and</a:t>
            </a:r>
            <a:r>
              <a:rPr lang="zh-CN" altLang="en-US" dirty="0"/>
              <a:t> </a:t>
            </a:r>
            <a:r>
              <a:rPr lang="en-US" altLang="zh-CN" dirty="0"/>
              <a:t>faster)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r>
              <a:rPr lang="zh-CN" altLang="en-US" dirty="0"/>
              <a:t> </a:t>
            </a:r>
            <a:r>
              <a:rPr lang="en-US" altLang="zh-CN" dirty="0"/>
              <a:t>for-loop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06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684" y="0"/>
            <a:ext cx="37664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If + Else Statement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21563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4495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“The name </a:t>
            </a:r>
            <a:r>
              <a:rPr lang="en-US" dirty="0" err="1"/>
              <a:t>jake</a:t>
            </a:r>
            <a:r>
              <a:rPr lang="en-US" dirty="0"/>
              <a:t> doesn’t start with a vowels”</a:t>
            </a:r>
          </a:p>
        </p:txBody>
      </p:sp>
    </p:spTree>
    <p:extLst>
      <p:ext uri="{BB962C8B-B14F-4D97-AF65-F5344CB8AC3E}">
        <p14:creationId xmlns:p14="http://schemas.microsoft.com/office/powerpoint/2010/main" val="175646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689" y="0"/>
            <a:ext cx="40943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For Loops w/ Strings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95" y="2590800"/>
            <a:ext cx="6801905" cy="280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1955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2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8783" y="0"/>
            <a:ext cx="34082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Break Statement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438400"/>
            <a:ext cx="7391399" cy="371554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0"/>
            <a:ext cx="1143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2725" y="0"/>
            <a:ext cx="533060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Dictionaries with for Loops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990600"/>
            <a:ext cx="518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Iterate over keys of dictionary:</a:t>
            </a:r>
          </a:p>
          <a:p>
            <a:endParaRPr lang="en-US" dirty="0"/>
          </a:p>
          <a:p>
            <a:r>
              <a:rPr lang="en-US" b="1" dirty="0"/>
              <a:t>REMEMBER</a:t>
            </a:r>
            <a:r>
              <a:rPr lang="en-US" dirty="0"/>
              <a:t>:  Dictionaries are not ordered!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Equivalent way to iterate over keys of dictionary: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EEFC052-4089-4A44-AC99-6A6E54378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34621"/>
            <a:ext cx="7848600" cy="188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790B40-A01B-DE4C-9594-8BA8378D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63574"/>
            <a:ext cx="7924800" cy="18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3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087" y="0"/>
            <a:ext cx="39755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List Comprehension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List comprehension is useful for efficient and concise list creation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Faster than a for loop due to C implementation.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Sometimes they are less readable than for loops.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Very useful for reading files.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There is also dictionary comprehension.</a:t>
            </a:r>
          </a:p>
          <a:p>
            <a:pPr lvl="1"/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 will begin with somewhat arbitrary uses and then move to more application that can make certain tasks way easier!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64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087" y="0"/>
            <a:ext cx="39755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List Comprehension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Basic use - let’s create a list of the first 10 multiples of 3: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41077"/>
            <a:ext cx="4762500" cy="2397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2514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5181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33" y="4724400"/>
            <a:ext cx="5702300" cy="15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7682" y="0"/>
            <a:ext cx="23903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Closer Look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Let’s take a closer look at the list comprehension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 algn="ctr"/>
            <a:r>
              <a:rPr lang="en-US" sz="2000" dirty="0"/>
              <a:t>“Place </a:t>
            </a:r>
            <a:r>
              <a:rPr lang="en-US" sz="2000" dirty="0" err="1"/>
              <a:t>i</a:t>
            </a:r>
            <a:r>
              <a:rPr lang="en-US" sz="2000" dirty="0"/>
              <a:t>*3 in the list for each </a:t>
            </a:r>
            <a:r>
              <a:rPr lang="en-US" sz="2000" dirty="0" err="1"/>
              <a:t>i</a:t>
            </a:r>
            <a:r>
              <a:rPr lang="en-US" sz="2000" dirty="0"/>
              <a:t> from 0 to 9”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57600"/>
            <a:ext cx="7747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74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83317</TotalTime>
  <Words>259</Words>
  <Application>Microsoft Office PowerPoint</Application>
  <PresentationFormat>On-screen Show 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宋体</vt:lpstr>
      <vt:lpstr>Office Theme</vt:lpstr>
      <vt:lpstr>Module 1.2:  Intro to Python/Jupyter -- Python If-statement and For-loop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Michael Janke</cp:lastModifiedBy>
  <cp:revision>821</cp:revision>
  <cp:lastPrinted>2018-12-13T14:59:19Z</cp:lastPrinted>
  <dcterms:created xsi:type="dcterms:W3CDTF">2015-04-30T01:39:07Z</dcterms:created>
  <dcterms:modified xsi:type="dcterms:W3CDTF">2018-12-13T19:00:09Z</dcterms:modified>
</cp:coreProperties>
</file>